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60" r:id="rId3"/>
    <p:sldId id="261" r:id="rId4"/>
    <p:sldId id="264" r:id="rId5"/>
    <p:sldId id="267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5:39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5:51:0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6:10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6:09:3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July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July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68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July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5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July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8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July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July 23,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2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July 23,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74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July 23,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14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July 23,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1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July 23,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7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July 23,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6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July 23,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34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8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17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908A7-98C2-696F-9EC0-EA7A5C59C7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734" b="1426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85F15-E470-F8AA-7FBC-EC5CD0F83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345" y="5016383"/>
            <a:ext cx="7300163" cy="75195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200" b="1" dirty="0"/>
              <a:t>Traditional Costume Recognition</a:t>
            </a:r>
            <a:endParaRPr lang="ko-KR" altLang="en-US" sz="3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D0638B-D837-E6FB-FEDB-DF1F31C1A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165" y="5632392"/>
            <a:ext cx="5553331" cy="920798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2400" b="1" dirty="0"/>
              <a:t>Hanbok VS Kimono            </a:t>
            </a:r>
          </a:p>
          <a:p>
            <a:pPr algn="l"/>
            <a:r>
              <a:rPr lang="en-US" altLang="ko-KR" sz="1800" b="1" dirty="0"/>
              <a:t>AI&amp;Design Ui Jung Yang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46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60BAB-0FF2-A1E9-2A65-71935C3A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7" y="2093229"/>
            <a:ext cx="4894671" cy="3049341"/>
          </a:xfrm>
          <a:prstGeom prst="rect">
            <a:avLst/>
          </a:prstGeom>
        </p:spPr>
      </p:pic>
      <p:pic>
        <p:nvPicPr>
          <p:cNvPr id="6" name="그림 5" descr="의류, 건물, 사람, 야외이(가) 표시된 사진&#10;&#10;자동 생성된 설명">
            <a:extLst>
              <a:ext uri="{FF2B5EF4-FFF2-40B4-BE49-F238E27FC236}">
                <a16:creationId xmlns:a16="http://schemas.microsoft.com/office/drawing/2014/main" id="{961F74A2-1289-2C0D-3743-25EBC0C57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r="1" b="1"/>
          <a:stretch/>
        </p:blipFill>
        <p:spPr>
          <a:xfrm>
            <a:off x="629942" y="2729255"/>
            <a:ext cx="2103460" cy="2289583"/>
          </a:xfrm>
          <a:prstGeom prst="rect">
            <a:avLst/>
          </a:prstGeom>
        </p:spPr>
      </p:pic>
      <p:pic>
        <p:nvPicPr>
          <p:cNvPr id="7" name="그림 6" descr="사람, 웨딩드레스, 의류, 오트 쿠튀르이(가) 표시된 사진&#10;&#10;자동 생성된 설명">
            <a:extLst>
              <a:ext uri="{FF2B5EF4-FFF2-40B4-BE49-F238E27FC236}">
                <a16:creationId xmlns:a16="http://schemas.microsoft.com/office/drawing/2014/main" id="{5A9094AF-B2B6-8C76-B5E3-C955DC46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7636"/>
          <a:stretch/>
        </p:blipFill>
        <p:spPr>
          <a:xfrm>
            <a:off x="3005944" y="2729255"/>
            <a:ext cx="2112034" cy="2289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D47517-FA32-61BA-81B0-C426A886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02" y="2093228"/>
            <a:ext cx="4894671" cy="3049341"/>
          </a:xfrm>
          <a:prstGeom prst="rect">
            <a:avLst/>
          </a:prstGeom>
        </p:spPr>
      </p:pic>
      <p:pic>
        <p:nvPicPr>
          <p:cNvPr id="9" name="그림 8" descr="의류, 실내, 벽, 가운이(가) 표시된 사진&#10;&#10;자동 생성된 설명">
            <a:extLst>
              <a:ext uri="{FF2B5EF4-FFF2-40B4-BE49-F238E27FC236}">
                <a16:creationId xmlns:a16="http://schemas.microsoft.com/office/drawing/2014/main" id="{85E9C1CF-8CC4-A115-6A48-0011C149BD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24848" b="-3"/>
          <a:stretch/>
        </p:blipFill>
        <p:spPr>
          <a:xfrm>
            <a:off x="6048372" y="2729255"/>
            <a:ext cx="2111135" cy="2289583"/>
          </a:xfrm>
          <a:prstGeom prst="rect">
            <a:avLst/>
          </a:prstGeom>
        </p:spPr>
      </p:pic>
      <p:pic>
        <p:nvPicPr>
          <p:cNvPr id="11" name="그림 10" descr="의류, 사람, 기모노, 가운이(가) 표시된 사진&#10;&#10;자동 생성된 설명">
            <a:extLst>
              <a:ext uri="{FF2B5EF4-FFF2-40B4-BE49-F238E27FC236}">
                <a16:creationId xmlns:a16="http://schemas.microsoft.com/office/drawing/2014/main" id="{8578FBDA-C672-7E74-BA9C-136E00C1D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8229"/>
          <a:stretch/>
        </p:blipFill>
        <p:spPr>
          <a:xfrm>
            <a:off x="8420009" y="2766872"/>
            <a:ext cx="2099909" cy="2289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88FBC-D7DE-3170-136C-206F850FA6D0}"/>
              </a:ext>
            </a:extLst>
          </p:cNvPr>
          <p:cNvSpPr txBox="1"/>
          <p:nvPr/>
        </p:nvSpPr>
        <p:spPr>
          <a:xfrm>
            <a:off x="629942" y="365760"/>
            <a:ext cx="10390338" cy="1603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Topic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cap="all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Batang" panose="02030600000101010101" pitchFamily="18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Korean Costume Hanbok VS Japanese Costume Kimono</a:t>
            </a:r>
          </a:p>
        </p:txBody>
      </p:sp>
    </p:spTree>
    <p:extLst>
      <p:ext uri="{BB962C8B-B14F-4D97-AF65-F5344CB8AC3E}">
        <p14:creationId xmlns:p14="http://schemas.microsoft.com/office/powerpoint/2010/main" val="339915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2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7" name="Ink 2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8" name="Rectangle 25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BF442-7662-E61A-D812-EE589E603A30}"/>
              </a:ext>
            </a:extLst>
          </p:cNvPr>
          <p:cNvSpPr txBox="1"/>
          <p:nvPr/>
        </p:nvSpPr>
        <p:spPr>
          <a:xfrm>
            <a:off x="933492" y="4626897"/>
            <a:ext cx="10615380" cy="1668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Data Preparation</a:t>
            </a: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endParaRPr lang="en-US" altLang="ko-KR" cap="all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Batang" panose="02030600000101010101" pitchFamily="18" charset="-127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45 Training images of Hanbok and Kimono</a:t>
            </a:r>
          </a:p>
        </p:txBody>
      </p:sp>
      <p:sp>
        <p:nvSpPr>
          <p:cNvPr id="40" name="Freeform: Shape 29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79446-F32A-6DB0-77E2-3B6BE5CE96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3" r="7237" b="3"/>
          <a:stretch/>
        </p:blipFill>
        <p:spPr>
          <a:xfrm>
            <a:off x="953201" y="1331094"/>
            <a:ext cx="4925667" cy="2789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D5978D-2C6F-B3C4-B395-DDCDB55DD8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2" r="5737" b="3"/>
          <a:stretch/>
        </p:blipFill>
        <p:spPr>
          <a:xfrm>
            <a:off x="6359360" y="1330998"/>
            <a:ext cx="4925667" cy="27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D8DA0-E34A-E61C-E1EE-00440C8EC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33" y="986081"/>
            <a:ext cx="4546692" cy="5460357"/>
          </a:xfrm>
          <a:prstGeom prst="rect">
            <a:avLst/>
          </a:prstGeom>
        </p:spPr>
      </p:pic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5DBE3A96-7082-8D4B-ACC0-6C0FA6E3A849}"/>
              </a:ext>
            </a:extLst>
          </p:cNvPr>
          <p:cNvSpPr/>
          <p:nvPr/>
        </p:nvSpPr>
        <p:spPr>
          <a:xfrm>
            <a:off x="7215132" y="5708822"/>
            <a:ext cx="4455317" cy="737616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17D8-7008-193D-D1A0-1566A7071B77}"/>
              </a:ext>
            </a:extLst>
          </p:cNvPr>
          <p:cNvSpPr txBox="1"/>
          <p:nvPr/>
        </p:nvSpPr>
        <p:spPr>
          <a:xfrm>
            <a:off x="360565" y="1181467"/>
            <a:ext cx="6424392" cy="3860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>
              <a:lnSpc>
                <a:spcPct val="3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Model Training Result</a:t>
            </a:r>
          </a:p>
          <a:p>
            <a:pPr algn="ctr" latinLnBrk="0">
              <a:lnSpc>
                <a:spcPct val="3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Train Accuracy : 95.0%</a:t>
            </a:r>
          </a:p>
          <a:p>
            <a:pPr algn="ctr" latinLnBrk="0">
              <a:lnSpc>
                <a:spcPct val="3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Validation Accuracy : 95.0% (N=100)</a:t>
            </a:r>
          </a:p>
          <a:p>
            <a:pPr algn="ctr" latinLnBrk="0">
              <a:lnSpc>
                <a:spcPct val="3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Final Test Accuracy: 100.0% (N=8) </a:t>
            </a:r>
          </a:p>
        </p:txBody>
      </p:sp>
    </p:spTree>
    <p:extLst>
      <p:ext uri="{BB962C8B-B14F-4D97-AF65-F5344CB8AC3E}">
        <p14:creationId xmlns:p14="http://schemas.microsoft.com/office/powerpoint/2010/main" val="149182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EC633-55FC-9DE6-EF5F-4EE33B9FDFD9}"/>
              </a:ext>
            </a:extLst>
          </p:cNvPr>
          <p:cNvSpPr txBox="1"/>
          <p:nvPr/>
        </p:nvSpPr>
        <p:spPr>
          <a:xfrm>
            <a:off x="1160060" y="5097439"/>
            <a:ext cx="9908274" cy="791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Data Prediction Result- Hanbok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EC6FB-19B2-FB8A-7EA4-5B8C7627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403" b="-3"/>
          <a:stretch/>
        </p:blipFill>
        <p:spPr>
          <a:xfrm>
            <a:off x="1940036" y="964146"/>
            <a:ext cx="2952897" cy="372385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03D720-46D8-AB49-717F-D0E49593EB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366" b="-2"/>
          <a:stretch/>
        </p:blipFill>
        <p:spPr>
          <a:xfrm>
            <a:off x="7318853" y="964146"/>
            <a:ext cx="2968230" cy="37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EC633-55FC-9DE6-EF5F-4EE33B9FDFD9}"/>
              </a:ext>
            </a:extLst>
          </p:cNvPr>
          <p:cNvSpPr txBox="1"/>
          <p:nvPr/>
        </p:nvSpPr>
        <p:spPr>
          <a:xfrm>
            <a:off x="1160060" y="5097439"/>
            <a:ext cx="9908274" cy="791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Data Prediction Result-Kimono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1892C-5E4A-00A4-D2C1-421A1CB59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274"/>
          <a:stretch/>
        </p:blipFill>
        <p:spPr>
          <a:xfrm>
            <a:off x="1935814" y="964146"/>
            <a:ext cx="2961341" cy="372385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DC89D6-A95E-C396-E374-3C951C12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6094" b="3"/>
          <a:stretch/>
        </p:blipFill>
        <p:spPr>
          <a:xfrm>
            <a:off x="7329955" y="964146"/>
            <a:ext cx="2946027" cy="37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2446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362441"/>
      </a:dk2>
      <a:lt2>
        <a:srgbClr val="E2E8E6"/>
      </a:lt2>
      <a:accent1>
        <a:srgbClr val="C696A8"/>
      </a:accent1>
      <a:accent2>
        <a:srgbClr val="BA7FAE"/>
      </a:accent2>
      <a:accent3>
        <a:srgbClr val="BC96C6"/>
      </a:accent3>
      <a:accent4>
        <a:srgbClr val="957FBA"/>
      </a:accent4>
      <a:accent5>
        <a:srgbClr val="9698C6"/>
      </a:accent5>
      <a:accent6>
        <a:srgbClr val="7F9ABA"/>
      </a:accent6>
      <a:hlink>
        <a:srgbClr val="578F7A"/>
      </a:hlink>
      <a:folHlink>
        <a:srgbClr val="7F7F7F"/>
      </a:folHlink>
    </a:clrScheme>
    <a:fontScheme name="Custom 17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65</Words>
  <Application>Microsoft Office PowerPoint</Application>
  <PresentationFormat>와이드스크린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Microsoft GothicNeo</vt:lpstr>
      <vt:lpstr>Microsoft GothicNeo Light</vt:lpstr>
      <vt:lpstr>Arial</vt:lpstr>
      <vt:lpstr>ArchiveVTI</vt:lpstr>
      <vt:lpstr>Traditional Costume Recognition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의정 양</dc:creator>
  <cp:lastModifiedBy>의정 양</cp:lastModifiedBy>
  <cp:revision>3</cp:revision>
  <dcterms:created xsi:type="dcterms:W3CDTF">2024-07-22T15:16:56Z</dcterms:created>
  <dcterms:modified xsi:type="dcterms:W3CDTF">2024-07-23T02:34:22Z</dcterms:modified>
</cp:coreProperties>
</file>